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4A4D0FC-9390-4737-BD7A-939D42F4E5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AEA74C1-DE00-446E-9A80-9BF343CC4A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6304F35-2A34-4ACF-8B13-6C9BCECFA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31D0710-4185-4B10-B940-3C7C6D80A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EB67AB8-9630-4110-87F4-F6A45F883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74845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F3F134-D1DA-477B-9EDF-7CD8DCB86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4CCD0EC2-E12C-4DE4-B061-B54CBCB80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B47B581-2668-43B7-AA2D-4F51B5F84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D55F11A-CB90-41AD-A3D9-1D5C8971F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74F25DD-FD94-4541-9643-518C26312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10240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C7DFCC78-5ACE-4BEB-98D3-99AA8AD0EB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6049FCC7-589A-45F4-B4ED-FBEB91A1BE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3F07C3B-BCCB-4A1A-87CF-61264D1AF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1FE27BE-CFE1-4F8A-98C0-664D3A10B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5AA50F5-B514-42C4-8DB7-CAD6F0F89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17873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5E83D0E-89A8-4E63-AFE7-E9B0B8ECC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358203C-93E6-47B5-9BC7-C314F46A53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72C402E-372F-439F-9B1C-D2DC27678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B3CD580-7A13-4D76-A311-11F77D4F0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43C5B13-81C5-48AA-A7D6-5F9B157C5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51397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77D630A-1C12-4BD6-84A5-82740EF88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29FBBD0-E2E5-4211-AF20-6F0ED5D0C4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2850EF0-ADA1-41FD-BD49-230E98244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F8715E2-20B9-4D66-8D06-76C7F0372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4C1DD31-9125-4097-ABC8-859BAF121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95975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8B2AABA-86A7-4004-96FA-F516374FD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7F0EDB6-31CC-4DD4-A3A7-1736831207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03CDD909-21C2-4BEC-ABA4-D7C266BBE3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DDCE134-A582-4FFD-B861-5F3F21D59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DBDDD64C-2253-4D7C-8090-D6107008B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C3020B78-01FF-42CE-93D9-071A5A979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15447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62BDBD-1B52-4F0E-A4DF-291BA46EC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06E60A21-D6C7-48E5-ACE9-620627A641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C613EE8-0DC0-488B-B55F-877AE7834D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61700919-264F-4B7F-B0F8-21C80728FE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E4F42BD-3869-4330-B572-BB38FF64A6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9C605EF6-CEDE-441C-9913-058D7B3DF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FDB77931-547A-46AE-A54D-1BF1C6562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AB88454A-1244-49B1-A00A-374AE6321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68838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7FCB009-6C4A-4A8B-BAE4-2FA8F90CA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6513590A-6654-495D-89A1-FD80D044F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62B77C81-E80C-4A45-8A78-D90A50D02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9F3CD4F-F4FC-4BCE-B43E-90478F959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31206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B3F25EC3-51BF-4344-AD9C-B0ED79CD6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3E96D435-B948-4CCB-9A02-31A7A2232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B9C2454D-2475-441D-88D4-224F402E1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94240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4338FBA-B101-4E5E-BBED-A74DF3B9B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360010A-9730-4F39-9B2D-7B979FF8F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BE9CF7EE-652D-4251-BE10-87592023A7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76FCE27A-7986-42D8-B14D-EFF2A3436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1EE9EFE9-D809-4717-BB49-C32E9C123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7CBAF179-120C-48DB-83BF-8F838B573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87380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579800-9E5C-4470-8337-EC2A5B4AA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67449256-A40B-4046-AED8-5932A870F8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BA51B40B-C469-4204-90FF-BFEE2F8B52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8BD11C8-734E-44ED-84D7-D2705B829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D8F747A9-A6B8-4B81-84A3-238540EA1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598E745-A9F6-48BC-88F8-FE15A44DB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08914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89916AC9-6DE5-4D43-819A-A5949CAC3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14BA583-A0F7-4415-9244-8F95428B64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FD2130A-CC3A-41C3-BF07-59FC02E4AC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BBB22E-2631-46C2-B56D-0DA3C77F5A9A}" type="datetimeFigureOut">
              <a:rPr lang="hu-HU" smtClean="0"/>
              <a:t>2024. 05. 14.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BFC01D1-B897-4D85-848C-A026F4BC8A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CA12CE4-08A1-4452-A217-B611393476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C325C-0DD2-4C20-9E21-4FDD8103963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7695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87373CF-E625-4AB9-9EB0-053E9FA30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33450"/>
            <a:ext cx="9144000" cy="3981980"/>
          </a:xfrm>
        </p:spPr>
        <p:txBody>
          <a:bodyPr>
            <a:normAutofit/>
          </a:bodyPr>
          <a:lstStyle/>
          <a:p>
            <a:r>
              <a:rPr lang="hu-H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Hálózattervezési és kivitelezési vizsgaremek</a:t>
            </a:r>
            <a:b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u-HU" sz="4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(Szálkapari Zrt.)</a:t>
            </a:r>
            <a:b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u-H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Video dokumentáció</a:t>
            </a:r>
            <a:endParaRPr lang="hu-H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EF306CB0-EF53-4DAD-AB3C-BD36CB7595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7380" y="4368797"/>
            <a:ext cx="2144840" cy="238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16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t-80port-acl-tilt-demo">
            <a:hlinkClick r:id="" action="ppaction://media"/>
            <a:extLst>
              <a:ext uri="{FF2B5EF4-FFF2-40B4-BE49-F238E27FC236}">
                <a16:creationId xmlns:a16="http://schemas.microsoft.com/office/drawing/2014/main" id="{84CB883F-AA44-410D-B5A5-49343D5ECC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572250"/>
          </a:xfrm>
          <a:prstGeom prst="rect">
            <a:avLst/>
          </a:prstGeom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22F11D0E-A37A-429B-B0DE-E5F7E75154DF}"/>
              </a:ext>
            </a:extLst>
          </p:cNvPr>
          <p:cNvSpPr txBox="1"/>
          <p:nvPr/>
        </p:nvSpPr>
        <p:spPr>
          <a:xfrm>
            <a:off x="9363075" y="0"/>
            <a:ext cx="2828925" cy="381000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bg1"/>
                </a:solidFill>
              </a:rPr>
              <a:t>pt-80port-acl-tilt-demo.mp4</a:t>
            </a:r>
          </a:p>
        </p:txBody>
      </p:sp>
    </p:spTree>
    <p:extLst>
      <p:ext uri="{BB962C8B-B14F-4D97-AF65-F5344CB8AC3E}">
        <p14:creationId xmlns:p14="http://schemas.microsoft.com/office/powerpoint/2010/main" val="40973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2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t-tracert-demo">
            <a:hlinkClick r:id="" action="ppaction://media"/>
            <a:extLst>
              <a:ext uri="{FF2B5EF4-FFF2-40B4-BE49-F238E27FC236}">
                <a16:creationId xmlns:a16="http://schemas.microsoft.com/office/drawing/2014/main" id="{64E99E79-0450-4178-B6B6-4C3482EEAF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540500"/>
          </a:xfrm>
          <a:prstGeom prst="rect">
            <a:avLst/>
          </a:prstGeom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22F11D0E-A37A-429B-B0DE-E5F7E75154DF}"/>
              </a:ext>
            </a:extLst>
          </p:cNvPr>
          <p:cNvSpPr txBox="1"/>
          <p:nvPr/>
        </p:nvSpPr>
        <p:spPr>
          <a:xfrm>
            <a:off x="9363075" y="0"/>
            <a:ext cx="2828925" cy="381000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bg1"/>
                </a:solidFill>
              </a:rPr>
              <a:t>pt-tracert-demo.mp4</a:t>
            </a:r>
          </a:p>
        </p:txBody>
      </p:sp>
    </p:spTree>
    <p:extLst>
      <p:ext uri="{BB962C8B-B14F-4D97-AF65-F5344CB8AC3E}">
        <p14:creationId xmlns:p14="http://schemas.microsoft.com/office/powerpoint/2010/main" val="616316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sh-smb-apache-demo">
            <a:hlinkClick r:id="" action="ppaction://media"/>
            <a:extLst>
              <a:ext uri="{FF2B5EF4-FFF2-40B4-BE49-F238E27FC236}">
                <a16:creationId xmlns:a16="http://schemas.microsoft.com/office/drawing/2014/main" id="{A0B1B521-B379-4227-B358-92B20D8110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446838"/>
          </a:xfrm>
          <a:prstGeom prst="rect">
            <a:avLst/>
          </a:prstGeom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22F11D0E-A37A-429B-B0DE-E5F7E75154DF}"/>
              </a:ext>
            </a:extLst>
          </p:cNvPr>
          <p:cNvSpPr txBox="1"/>
          <p:nvPr/>
        </p:nvSpPr>
        <p:spPr>
          <a:xfrm>
            <a:off x="9363075" y="0"/>
            <a:ext cx="2828925" cy="381000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bg1"/>
                </a:solidFill>
              </a:rPr>
              <a:t>ssh-smb-apache-demo.mp4</a:t>
            </a:r>
          </a:p>
        </p:txBody>
      </p:sp>
    </p:spTree>
    <p:extLst>
      <p:ext uri="{BB962C8B-B14F-4D97-AF65-F5344CB8AC3E}">
        <p14:creationId xmlns:p14="http://schemas.microsoft.com/office/powerpoint/2010/main" val="3071790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7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pn_teszt">
            <a:hlinkClick r:id="" action="ppaction://media"/>
            <a:extLst>
              <a:ext uri="{FF2B5EF4-FFF2-40B4-BE49-F238E27FC236}">
                <a16:creationId xmlns:a16="http://schemas.microsoft.com/office/drawing/2014/main" id="{C3E5712C-4000-4504-BEFC-D3701072C6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586537"/>
          </a:xfrm>
          <a:prstGeom prst="rect">
            <a:avLst/>
          </a:prstGeom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22F11D0E-A37A-429B-B0DE-E5F7E75154DF}"/>
              </a:ext>
            </a:extLst>
          </p:cNvPr>
          <p:cNvSpPr txBox="1"/>
          <p:nvPr/>
        </p:nvSpPr>
        <p:spPr>
          <a:xfrm>
            <a:off x="9363075" y="0"/>
            <a:ext cx="2828925" cy="381000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bg1"/>
                </a:solidFill>
              </a:rPr>
              <a:t>vpn_teszt.mp4</a:t>
            </a:r>
          </a:p>
        </p:txBody>
      </p:sp>
    </p:spTree>
    <p:extLst>
      <p:ext uri="{BB962C8B-B14F-4D97-AF65-F5344CB8AC3E}">
        <p14:creationId xmlns:p14="http://schemas.microsoft.com/office/powerpoint/2010/main" val="140935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3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27</Words>
  <Application>Microsoft Office PowerPoint</Application>
  <PresentationFormat>Szélesvásznú</PresentationFormat>
  <Paragraphs>5</Paragraphs>
  <Slides>5</Slides>
  <Notes>0</Notes>
  <HiddenSlides>0</HiddenSlides>
  <MMClips>4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Office-téma</vt:lpstr>
      <vt:lpstr>Hálózattervezési és kivitelezési vizsgaremek (Szálkapari Zrt.)  Video dokumentáció</vt:lpstr>
      <vt:lpstr>PowerPoint-bemutató</vt:lpstr>
      <vt:lpstr>PowerPoint-bemutató</vt:lpstr>
      <vt:lpstr>PowerPoint-bemutató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Kis Tibor</dc:creator>
  <cp:lastModifiedBy>Kis Tibor</cp:lastModifiedBy>
  <cp:revision>6</cp:revision>
  <dcterms:created xsi:type="dcterms:W3CDTF">2024-05-14T17:35:44Z</dcterms:created>
  <dcterms:modified xsi:type="dcterms:W3CDTF">2024-05-14T18:15:17Z</dcterms:modified>
</cp:coreProperties>
</file>

<file path=docProps/thumbnail.jpeg>
</file>